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3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8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0" y="7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E0CF413-3DC0-8C1B-FD7D-F91C72D1CD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DC62E5-362A-D339-4319-EDB6DCB07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69448E-FD62-F941-A7BA-34034492A3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J’effectue des échanges de monnaie pour obtenir une somme d’argent.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678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réalise les échanges. 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7D7C39-E220-5609-118F-E75C596DD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946" y="1380701"/>
            <a:ext cx="2520000" cy="136237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44E6D3D-C7C0-C6A2-5A77-09372CF94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964" y="1855521"/>
            <a:ext cx="2520000" cy="136237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B01BA18-15B1-B95C-E46A-6635BAD7D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964" y="2470123"/>
            <a:ext cx="2268000" cy="12225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5CDDD41-FCCB-E8D9-6A12-9C2100A7F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982" y="2981114"/>
            <a:ext cx="2268000" cy="12225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AB53E3-16B2-9C72-73F5-A5B64FF1C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06" y="3373580"/>
            <a:ext cx="2268000" cy="12225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43A6107-DA73-EF87-6D0D-488D1118D1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000" y="3748094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007FEC6-B1EB-FF5C-8970-56AF8977C5E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06" y="4964020"/>
            <a:ext cx="658709" cy="65791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26B3F18-CC62-4CB5-D648-B2ABBEE422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621" y="4964019"/>
            <a:ext cx="658709" cy="65791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7F433C-3C36-640D-91C9-E3BCAA9029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266" y="5628604"/>
            <a:ext cx="658709" cy="65791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D6050F3-2244-747F-B9CD-0214CB8DE13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736" y="4970687"/>
            <a:ext cx="658709" cy="6579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461A51F-B2B1-417B-AC70-FCDF4458EB6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506" y="5611767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5/5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88058F-401B-B17D-16B0-91048C235434}"/>
              </a:ext>
            </a:extLst>
          </p:cNvPr>
          <p:cNvSpPr txBox="1"/>
          <p:nvPr/>
        </p:nvSpPr>
        <p:spPr>
          <a:xfrm>
            <a:off x="3847605" y="5306754"/>
            <a:ext cx="1610859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145€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4A0C31-BBFB-3AED-A081-68A797EDB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000" y="1540820"/>
            <a:ext cx="2592000" cy="147555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12302F8-DABD-5D58-6248-28FDDD154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00" y="2370243"/>
            <a:ext cx="2448000" cy="13119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4487FB7-E697-C1E7-40B6-285DBF5C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184" y="3026228"/>
            <a:ext cx="2448000" cy="131197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9C3F20A-A6CA-05EC-B13E-355C1CE06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407" y="3933417"/>
            <a:ext cx="2160000" cy="10901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062729C-532F-C5CF-62DF-B181E6AE52A5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46" y="1314820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B98562-3301-8969-9B69-697EF6279647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4" y="1789640"/>
            <a:ext cx="2520000" cy="13623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0904673-BC32-FD5C-61AB-E5E72C406FF6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4" y="2404242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627930F-3BB9-B392-35CA-8C66683AE7DF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2915233"/>
            <a:ext cx="2268000" cy="12225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674A83D-B1BB-831A-9063-955E4878CDB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6" y="3307699"/>
            <a:ext cx="2268000" cy="12225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C1C7401-23DF-5C50-A91B-85D86B34F872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2213"/>
            <a:ext cx="2268000" cy="12225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BF907C6-E4FD-95A0-FAB6-DC50F55E0D2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6" y="4898139"/>
            <a:ext cx="658709" cy="6579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2366350-3980-8395-BE82-B348E3DCBD2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21" y="4898138"/>
            <a:ext cx="658709" cy="65791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14BCA0D-50D5-6CB2-7834-93D1D30D051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66" y="5562723"/>
            <a:ext cx="658709" cy="65791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E5BD8D4-17E6-0C7E-6FC9-2066BB7908B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736" y="4904806"/>
            <a:ext cx="658709" cy="65791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6CD8ABD-C4F0-0E5E-1CB7-866C453FD10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06" y="5545886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8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réalise les échanges. 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97426E-0AD6-CE69-317A-4508181F2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000" y="1461327"/>
            <a:ext cx="2268000" cy="1222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F9423BD-0225-5B8D-A036-361945F59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11" y="2787405"/>
            <a:ext cx="2268000" cy="122259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453F4B4-AA0B-AB65-EA97-E2F6F59529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246" y="4193033"/>
            <a:ext cx="658709" cy="65791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6A507E1-08BA-7E54-2491-473BEEE143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61" y="4193032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88058F-401B-B17D-16B0-91048C235434}"/>
              </a:ext>
            </a:extLst>
          </p:cNvPr>
          <p:cNvSpPr txBox="1"/>
          <p:nvPr/>
        </p:nvSpPr>
        <p:spPr>
          <a:xfrm>
            <a:off x="3975685" y="5306754"/>
            <a:ext cx="1482779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22€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4B7338-600B-5E8A-2B88-E617BCB59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606" y="1584822"/>
            <a:ext cx="2448000" cy="131197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6CE9C11-5D3D-F235-E384-F60B9A4226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3840" y="3120830"/>
            <a:ext cx="757339" cy="73655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311844-F3F2-0BB1-1398-D6F5F0AE1916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63" y="1478744"/>
            <a:ext cx="2268000" cy="12225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FEA7D48-2D41-A618-3370-4975A15C3B12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74" y="2804822"/>
            <a:ext cx="2268000" cy="12225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3FD2BD3-EA22-435E-B838-9651CAFC3BC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09" y="4210450"/>
            <a:ext cx="658709" cy="6579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A8C3B97-0244-7708-AC73-AE732F7A014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024" y="4210449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3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réalise les échanges. 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453F4B4-AA0B-AB65-EA97-E2F6F59529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246" y="4193033"/>
            <a:ext cx="658709" cy="65791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6A507E1-08BA-7E54-2491-473BEEE143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61" y="4193032"/>
            <a:ext cx="658709" cy="65791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76C3D69-1A58-D9BE-2297-F44A7CDF4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736" y="1471222"/>
            <a:ext cx="2268000" cy="122259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8DEF855-A907-C87E-C8EF-BBD2FDE9A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042" y="1779747"/>
            <a:ext cx="2268000" cy="12225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A1FB6AA-7CBE-D4A9-29E7-AF62D2B0B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11" y="2088272"/>
            <a:ext cx="2268000" cy="12225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43B6A70-115A-5D93-4DBE-C28FF4DB5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30" y="2380542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12E36C1-3B6A-2745-FE98-47CB6A118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736" y="2699568"/>
            <a:ext cx="2268000" cy="12225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57A4B3-C9FE-F1E6-1411-5EF8EEFF08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85" y="4923366"/>
            <a:ext cx="658709" cy="65791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A2201E1-B35C-1E18-1F41-EEAA2EF8D7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923365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8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88058F-401B-B17D-16B0-91048C235434}"/>
              </a:ext>
            </a:extLst>
          </p:cNvPr>
          <p:cNvSpPr txBox="1"/>
          <p:nvPr/>
        </p:nvSpPr>
        <p:spPr>
          <a:xfrm>
            <a:off x="3975685" y="5306754"/>
            <a:ext cx="1482779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54€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6CE9C11-5D3D-F235-E384-F60B9A4226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2513" y="3060725"/>
            <a:ext cx="757339" cy="73655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3809A1F-81BF-0017-65C8-5761E3E72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11" y="1316716"/>
            <a:ext cx="2520000" cy="13623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A2C4667-CAD4-3D14-A122-6E288869E9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1806" y="3060725"/>
            <a:ext cx="757339" cy="73655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F55294B-EA55-B811-6FD0-3A05D7C56B2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18" y="4038527"/>
            <a:ext cx="658709" cy="65791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FA7EB2B-E7AF-8D6E-CD93-5B04D2D8C1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33" y="4038526"/>
            <a:ext cx="658709" cy="6579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11DFD1B-8E17-455C-7FA5-09B2AEAACA65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08" y="1316716"/>
            <a:ext cx="2268000" cy="12225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E784394-6372-751E-9256-05629B047BC0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14" y="1625241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87935B5-3FC3-2CE4-7A1C-8916B06C490B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83" y="1933766"/>
            <a:ext cx="2268000" cy="12225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59698A5-FAD2-01CE-76B0-1E9C605D5803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02" y="2226036"/>
            <a:ext cx="2268000" cy="12225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A6A1D0-4B60-EDC6-40D2-B0F5BB1B33AF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" y="2545062"/>
            <a:ext cx="2268000" cy="12225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623C9E8-B84C-A152-FBB4-6A366C91D2A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57" y="4768860"/>
            <a:ext cx="658709" cy="6579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BAF25EB-6CA3-CD98-3F39-37C3F39CDFC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472" y="4768859"/>
            <a:ext cx="658709" cy="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réalise les échanges. 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6A507E1-08BA-7E54-2491-473BEEE143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042" y="4923364"/>
            <a:ext cx="658709" cy="65791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A1FB6AA-7CBE-D4A9-29E7-AF62D2B0B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11" y="2088272"/>
            <a:ext cx="2268000" cy="12225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43B6A70-115A-5D93-4DBE-C28FF4DB5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30" y="2380542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12E36C1-3B6A-2745-FE98-47CB6A118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736" y="2699568"/>
            <a:ext cx="2268000" cy="12225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57A4B3-C9FE-F1E6-1411-5EF8EEFF08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85" y="4923366"/>
            <a:ext cx="658709" cy="65791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A2201E1-B35C-1E18-1F41-EEAA2EF8D7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923365"/>
            <a:ext cx="658709" cy="65791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42DA53D-572B-20E5-82C9-D0D486DEC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042" y="2970439"/>
            <a:ext cx="2268000" cy="1222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B7D7C39-E220-5609-118F-E75C596DDE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430" y="3443049"/>
            <a:ext cx="2520000" cy="13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77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88058F-401B-B17D-16B0-91048C235434}"/>
              </a:ext>
            </a:extLst>
          </p:cNvPr>
          <p:cNvSpPr txBox="1"/>
          <p:nvPr/>
        </p:nvSpPr>
        <p:spPr>
          <a:xfrm>
            <a:off x="3975685" y="5306754"/>
            <a:ext cx="1482779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93€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6CE9C11-5D3D-F235-E384-F60B9A4226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7015" y="4067774"/>
            <a:ext cx="757339" cy="73655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3809A1F-81BF-0017-65C8-5761E3E72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11" y="1316716"/>
            <a:ext cx="2520000" cy="136237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336ABC0-32A8-BCCB-80BD-7143E14BE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211" y="1855633"/>
            <a:ext cx="2448000" cy="131197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2C664E9-AE9B-FE83-FEFD-584246A38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211" y="2436696"/>
            <a:ext cx="2448000" cy="1311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F87C85C-5E72-EF85-0110-4EEA2981E35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67774"/>
            <a:ext cx="658709" cy="65791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E36682E-7BFC-C7BA-73A9-79E262DF225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19" y="4074444"/>
            <a:ext cx="658709" cy="65791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493009-97B0-053D-8137-33E885B8BB9F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88" y="1239352"/>
            <a:ext cx="2268000" cy="1222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B4C6D4-D8EE-5863-EB04-2DED176FF218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07" y="1531622"/>
            <a:ext cx="2268000" cy="12225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729125A-574C-34AA-FC60-65A1553F91C4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13" y="1850648"/>
            <a:ext cx="2268000" cy="12225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6E27766-B559-AFBF-0299-A7E73C45F66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62" y="4074446"/>
            <a:ext cx="658709" cy="65791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79741A4-011B-C09F-FBE9-312FD5FC3E0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377" y="4074445"/>
            <a:ext cx="658709" cy="6579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4A7FB81-B00A-74A3-19F2-C3FE50EB5F09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19" y="2121519"/>
            <a:ext cx="2268000" cy="122259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423D586-F0CC-1248-B52B-BFD6111FDE66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7" y="2594129"/>
            <a:ext cx="2520000" cy="13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6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réalise les échanges. 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7D7C39-E220-5609-118F-E75C596DD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513" y="1641958"/>
            <a:ext cx="2520000" cy="136237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44E6D3D-C7C0-C6A2-5A77-09372CF94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531" y="2116778"/>
            <a:ext cx="2520000" cy="13623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56531AF-1FD3-4EBB-3E01-6091EBD23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2" y="3771314"/>
            <a:ext cx="2160000" cy="10901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4494D3D-C62E-9388-4A3F-37A2F075A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656" y="4242176"/>
            <a:ext cx="2160000" cy="109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8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B4E4315-5455-64AD-1E51-7F1A0D09484F}"/>
              </a:ext>
            </a:extLst>
          </p:cNvPr>
          <p:cNvSpPr txBox="1">
            <a:spLocks/>
          </p:cNvSpPr>
          <p:nvPr/>
        </p:nvSpPr>
        <p:spPr>
          <a:xfrm>
            <a:off x="8471066" y="653094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88058F-401B-B17D-16B0-91048C235434}"/>
              </a:ext>
            </a:extLst>
          </p:cNvPr>
          <p:cNvSpPr txBox="1"/>
          <p:nvPr/>
        </p:nvSpPr>
        <p:spPr>
          <a:xfrm>
            <a:off x="3847605" y="5306754"/>
            <a:ext cx="1610859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4CC9F3-7535-562F-F575-D3C7AE9EE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000" y="3141217"/>
            <a:ext cx="2268000" cy="12225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E4A0C31-BBFB-3AED-A081-68A797EDB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000" y="1540820"/>
            <a:ext cx="2592000" cy="147555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EBF2C4C-CF82-09B5-23F4-DD61507AB791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93" y="1432953"/>
            <a:ext cx="2520000" cy="136237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9FC2E98-613F-E3D0-975E-10120378DEC8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1" y="1907773"/>
            <a:ext cx="2520000" cy="13623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0B15823-1388-D129-AC7C-4071FB43D7C1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32" y="3562309"/>
            <a:ext cx="2160000" cy="1090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0704AC2-145E-232B-580B-0F43855BB7E5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36" y="4033171"/>
            <a:ext cx="2160000" cy="109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67</Words>
  <Application>Microsoft Office PowerPoint</Application>
  <PresentationFormat>Affichage à l'écran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réalise les échanges. </vt:lpstr>
      <vt:lpstr>Correction</vt:lpstr>
      <vt:lpstr>Observe et réalise les échanges. </vt:lpstr>
      <vt:lpstr>Correction</vt:lpstr>
      <vt:lpstr>Observe et réalise les échanges. </vt:lpstr>
      <vt:lpstr>Correction</vt:lpstr>
      <vt:lpstr>Observe et réalise les échanges. </vt:lpstr>
      <vt:lpstr>Correction</vt:lpstr>
      <vt:lpstr>Observe et réalise les échanges.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37</cp:revision>
  <dcterms:created xsi:type="dcterms:W3CDTF">2023-02-07T14:55:57Z</dcterms:created>
  <dcterms:modified xsi:type="dcterms:W3CDTF">2025-09-16T18:24:03Z</dcterms:modified>
</cp:coreProperties>
</file>